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9" r:id="rId3"/>
    <p:sldId id="265" r:id="rId4"/>
    <p:sldId id="266" r:id="rId5"/>
    <p:sldId id="267" r:id="rId6"/>
    <p:sldId id="271" r:id="rId7"/>
    <p:sldId id="270" r:id="rId8"/>
    <p:sldId id="272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7" autoAdjust="0"/>
    <p:restoredTop sz="94660"/>
  </p:normalViewPr>
  <p:slideViewPr>
    <p:cSldViewPr>
      <p:cViewPr varScale="1">
        <p:scale>
          <a:sx n="69" d="100"/>
          <a:sy n="69" d="100"/>
        </p:scale>
        <p:origin x="18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647EC-B787-4008-89A5-9A5B892E1DB0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8C139-7F5B-4E58-B7D9-169737998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84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E352B-668B-49A5-B525-C2ADA2267AAA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3E9C7-CFAE-49CA-89ED-F11AABDFF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69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DC8D-B7AB-41F9-88A1-5DD65ED466DC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C323-5B1C-4B30-BA0A-562C06F72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DC8D-B7AB-41F9-88A1-5DD65ED466DC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C323-5B1C-4B30-BA0A-562C06F72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DC8D-B7AB-41F9-88A1-5DD65ED466DC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C323-5B1C-4B30-BA0A-562C06F72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DC8D-B7AB-41F9-88A1-5DD65ED466DC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C323-5B1C-4B30-BA0A-562C06F72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DC8D-B7AB-41F9-88A1-5DD65ED466DC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C323-5B1C-4B30-BA0A-562C06F72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DC8D-B7AB-41F9-88A1-5DD65ED466DC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C323-5B1C-4B30-BA0A-562C06F72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DC8D-B7AB-41F9-88A1-5DD65ED466DC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C323-5B1C-4B30-BA0A-562C06F72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DC8D-B7AB-41F9-88A1-5DD65ED466DC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9EC323-5B1C-4B30-BA0A-562C06F72D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DC8D-B7AB-41F9-88A1-5DD65ED466DC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C323-5B1C-4B30-BA0A-562C06F72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DC8D-B7AB-41F9-88A1-5DD65ED466DC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69EC323-5B1C-4B30-BA0A-562C06F72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7B4DC8D-B7AB-41F9-88A1-5DD65ED466DC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C323-5B1C-4B30-BA0A-562C06F72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7B4DC8D-B7AB-41F9-88A1-5DD65ED466DC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69EC323-5B1C-4B30-BA0A-562C06F72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Women’s Rights’ Movement in the </a:t>
            </a:r>
            <a:r>
              <a:rPr lang="en-US" smtClean="0"/>
              <a:t>19</a:t>
            </a:r>
            <a:r>
              <a:rPr lang="en-US" baseline="30000" smtClean="0"/>
              <a:t>th</a:t>
            </a:r>
            <a:r>
              <a:rPr lang="en-US" smtClean="0"/>
              <a:t> Century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Mr. Ayala Presents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Ponder/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You will be able to identify the people of the Women’s Movement and their contributions. </a:t>
            </a:r>
          </a:p>
          <a:p>
            <a:r>
              <a:rPr lang="en-US" smtClean="0"/>
              <a:t>2) </a:t>
            </a:r>
            <a:r>
              <a:rPr lang="en-US" dirty="0"/>
              <a:t>You will be able to explain how the Women’s Movement and Abolition movements are similar. </a:t>
            </a:r>
          </a:p>
        </p:txBody>
      </p:sp>
    </p:spTree>
    <p:extLst>
      <p:ext uri="{BB962C8B-B14F-4D97-AF65-F5344CB8AC3E}">
        <p14:creationId xmlns:p14="http://schemas.microsoft.com/office/powerpoint/2010/main" val="258159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Abolition and Women’s Rights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143000"/>
            <a:ext cx="5715000" cy="5105400"/>
          </a:xfrm>
        </p:spPr>
        <p:txBody>
          <a:bodyPr>
            <a:normAutofit/>
          </a:bodyPr>
          <a:lstStyle/>
          <a:p>
            <a:r>
              <a:rPr lang="en-US" u="sng" dirty="0"/>
              <a:t>I) Women Reformers Face Barriers</a:t>
            </a:r>
          </a:p>
          <a:p>
            <a:pPr lvl="1"/>
            <a:r>
              <a:rPr lang="en-US" u="sng" dirty="0"/>
              <a:t>A) Elizabeth Cady Stanton, wanted to join the World Anti-Slavery Convention in London, was not allowed to speak</a:t>
            </a:r>
          </a:p>
          <a:p>
            <a:pPr lvl="1"/>
            <a:r>
              <a:rPr lang="en-US" u="sng" dirty="0"/>
              <a:t>B) Women in 1800s enjoyed few legal or political rights.</a:t>
            </a:r>
          </a:p>
          <a:p>
            <a:pPr lvl="1"/>
            <a:r>
              <a:rPr lang="en-US" u="sng" dirty="0"/>
              <a:t>C) Women started to decide that it was time to fight for </a:t>
            </a:r>
            <a:r>
              <a:rPr lang="en-US" u="sng"/>
              <a:t>women’s </a:t>
            </a:r>
            <a:r>
              <a:rPr lang="en-US" u="sng" smtClean="0"/>
              <a:t>rights. </a:t>
            </a:r>
            <a:endParaRPr lang="en-US" u="sng" dirty="0"/>
          </a:p>
        </p:txBody>
      </p:sp>
      <p:pic>
        <p:nvPicPr>
          <p:cNvPr id="4" name="Picture 3" descr="Elizabeth_Stant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676400"/>
            <a:ext cx="2933700" cy="4286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Abolition and Women’s Rights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II) Seneca Falls Convention</a:t>
            </a:r>
          </a:p>
          <a:p>
            <a:pPr lvl="1"/>
            <a:r>
              <a:rPr lang="en-US" u="sng" dirty="0"/>
              <a:t>A) Stanton and Mott hold the Seneca Falls Convention in Seneca Falls, New York, July 19 -20, 1848. To fight for women’s rights.</a:t>
            </a:r>
          </a:p>
          <a:p>
            <a:pPr lvl="1"/>
            <a:r>
              <a:rPr lang="en-US" u="sng" dirty="0"/>
              <a:t>B) There they wrote the Declaration of Sentiments and Resolutions </a:t>
            </a:r>
          </a:p>
          <a:p>
            <a:pPr lvl="1"/>
            <a:r>
              <a:rPr lang="en-US" u="sng" dirty="0"/>
              <a:t>C) Many fought for suffrage </a:t>
            </a:r>
          </a:p>
          <a:p>
            <a:pPr lvl="1"/>
            <a:r>
              <a:rPr lang="en-US" u="sng" dirty="0"/>
              <a:t>D) Some men and newspapers made fun of women who wanted to vote and have equality with men.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Abolition and Women’s Rights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781800" cy="4525963"/>
          </a:xfrm>
        </p:spPr>
        <p:txBody>
          <a:bodyPr/>
          <a:lstStyle/>
          <a:p>
            <a:r>
              <a:rPr lang="en-US" u="sng" dirty="0"/>
              <a:t>III) Continued Calls for Women’s Rights</a:t>
            </a:r>
          </a:p>
          <a:p>
            <a:pPr lvl="1"/>
            <a:r>
              <a:rPr lang="en-US" u="sng" dirty="0"/>
              <a:t>A) Sojourner Truth, wanted to attach abolishment of slavery with women’s rights.</a:t>
            </a:r>
          </a:p>
          <a:p>
            <a:pPr lvl="1"/>
            <a:r>
              <a:rPr lang="en-US" u="sng" dirty="0"/>
              <a:t>B) Susan B. Anthony, a skilled organizer who worked both in temperance and women’s movements.</a:t>
            </a:r>
          </a:p>
          <a:p>
            <a:pPr lvl="2"/>
            <a:r>
              <a:rPr lang="en-US" u="sng" dirty="0"/>
              <a:t>1) Helped states pass property laws for married women. </a:t>
            </a:r>
          </a:p>
        </p:txBody>
      </p:sp>
      <p:pic>
        <p:nvPicPr>
          <p:cNvPr id="4" name="Picture 3" descr="Susan_Brownell_Anthony_older_year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905000"/>
            <a:ext cx="2095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Women’s Rights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IV) Grimke Sisters</a:t>
            </a:r>
          </a:p>
          <a:p>
            <a:pPr lvl="1"/>
            <a:r>
              <a:rPr lang="en-US" dirty="0" smtClean="0"/>
              <a:t>A) Daughters of slave owner</a:t>
            </a:r>
          </a:p>
          <a:p>
            <a:pPr lvl="1"/>
            <a:r>
              <a:rPr lang="en-US" dirty="0" smtClean="0"/>
              <a:t>B) Fought for abolition of slavery</a:t>
            </a:r>
          </a:p>
          <a:p>
            <a:pPr lvl="1"/>
            <a:r>
              <a:rPr lang="en-US" dirty="0" smtClean="0"/>
              <a:t>C) Became Feminist Icons because of their lectures on slavery and the role of women in Reform movements</a:t>
            </a:r>
            <a:endParaRPr lang="en-US" dirty="0"/>
          </a:p>
        </p:txBody>
      </p:sp>
      <p:pic>
        <p:nvPicPr>
          <p:cNvPr id="1026" name="Picture 2" descr="Image result for Grim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685448"/>
            <a:ext cx="4705350" cy="2934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24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Women’s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V) Women’s Rights Movement and Abolition </a:t>
            </a:r>
          </a:p>
          <a:p>
            <a:pPr lvl="1"/>
            <a:r>
              <a:rPr lang="en-US" dirty="0" smtClean="0"/>
              <a:t>A) They both wanted to give rights to those who were denied rights in the United States.</a:t>
            </a:r>
          </a:p>
          <a:p>
            <a:pPr lvl="1"/>
            <a:r>
              <a:rPr lang="en-US" dirty="0" smtClean="0"/>
              <a:t>B) Women would receive no rights that they Fought for until the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lvl="1"/>
            <a:r>
              <a:rPr lang="en-US" dirty="0" smtClean="0"/>
              <a:t>C) African Americans would be freed with the 13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smtClean="0"/>
              <a:t>Amendment in 1865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89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Women’s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VI) Temperance Movement</a:t>
            </a:r>
          </a:p>
          <a:p>
            <a:pPr lvl="1"/>
            <a:r>
              <a:rPr lang="en-US" dirty="0" smtClean="0"/>
              <a:t>1) Influenced by the Women’s Movement and churches</a:t>
            </a:r>
          </a:p>
          <a:p>
            <a:pPr lvl="1"/>
            <a:r>
              <a:rPr lang="en-US" dirty="0" smtClean="0"/>
              <a:t>2) 19</a:t>
            </a:r>
            <a:r>
              <a:rPr lang="en-US" baseline="30000" dirty="0" smtClean="0"/>
              <a:t>th</a:t>
            </a:r>
            <a:r>
              <a:rPr lang="en-US" dirty="0" smtClean="0"/>
              <a:t> Century alcohol was everywhere and a major issue for individuals and families</a:t>
            </a:r>
          </a:p>
          <a:p>
            <a:pPr lvl="1"/>
            <a:r>
              <a:rPr lang="en-US" dirty="0" smtClean="0"/>
              <a:t>3) Alcohol consumption will decline, but no real change occurred.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01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 Citations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Wiki-commons</a:t>
            </a:r>
          </a:p>
          <a:p>
            <a:r>
              <a:rPr lang="en-US" dirty="0"/>
              <a:t>Microsoft clip 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1114</TotalTime>
  <Words>392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Franklin Gothic Book</vt:lpstr>
      <vt:lpstr>Wingdings 2</vt:lpstr>
      <vt:lpstr>Technic</vt:lpstr>
      <vt:lpstr>The Women’s Rights’ Movement in the 19th Century </vt:lpstr>
      <vt:lpstr>Things to Ponder/ Objectives</vt:lpstr>
      <vt:lpstr> Abolition and Women’s Rights </vt:lpstr>
      <vt:lpstr> Abolition and Women’s Rights </vt:lpstr>
      <vt:lpstr> Abolition and Women’s Rights </vt:lpstr>
      <vt:lpstr>Women’s Rights Movement</vt:lpstr>
      <vt:lpstr>Women’s Rights</vt:lpstr>
      <vt:lpstr>Women’s Rights</vt:lpstr>
      <vt:lpstr>Picture Citations</vt:lpstr>
    </vt:vector>
  </TitlesOfParts>
  <Company>Brevard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14.4: Abolition and Women’s Rights</dc:title>
  <dc:creator>Ayala.Rodney</dc:creator>
  <cp:lastModifiedBy>Rodney Ayala</cp:lastModifiedBy>
  <cp:revision>43</cp:revision>
  <dcterms:created xsi:type="dcterms:W3CDTF">2012-03-19T18:42:55Z</dcterms:created>
  <dcterms:modified xsi:type="dcterms:W3CDTF">2019-04-04T15:09:48Z</dcterms:modified>
</cp:coreProperties>
</file>