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4/17/2018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Lincoln’s First Inaugural Address </a:t>
            </a:r>
            <a:endParaRPr lang="en-US" dirty="0"/>
          </a:p>
        </p:txBody>
      </p:sp>
      <p:sp>
        <p:nvSpPr>
          <p:cNvPr id="3" name="Subtitle 2"/>
          <p:cNvSpPr>
            <a:spLocks noGrp="1"/>
          </p:cNvSpPr>
          <p:nvPr>
            <p:ph type="subTitle" idx="1"/>
          </p:nvPr>
        </p:nvSpPr>
        <p:spPr/>
        <p:txBody>
          <a:bodyPr/>
          <a:lstStyle/>
          <a:p>
            <a:r>
              <a:rPr lang="en-US" dirty="0" smtClean="0"/>
              <a:t>A Mr. Ayala Short Presentation</a:t>
            </a:r>
            <a:endParaRPr lang="en-US" dirty="0"/>
          </a:p>
        </p:txBody>
      </p:sp>
    </p:spTree>
    <p:extLst>
      <p:ext uri="{BB962C8B-B14F-4D97-AF65-F5344CB8AC3E}">
        <p14:creationId xmlns:p14="http://schemas.microsoft.com/office/powerpoint/2010/main" val="937567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After Lincoln’s Election to the Presidency, The South has begun to secede and attacked Fort Sumter in South Carolina.</a:t>
            </a:r>
          </a:p>
          <a:p>
            <a:r>
              <a:rPr lang="en-US" dirty="0" smtClean="0"/>
              <a:t>During his Inauguration, Lincoln tries to persuade the South to come back into the Union. </a:t>
            </a:r>
            <a:endParaRPr lang="en-US" dirty="0"/>
          </a:p>
        </p:txBody>
      </p:sp>
    </p:spTree>
    <p:extLst>
      <p:ext uri="{BB962C8B-B14F-4D97-AF65-F5344CB8AC3E}">
        <p14:creationId xmlns:p14="http://schemas.microsoft.com/office/powerpoint/2010/main" val="4134717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fontAlgn="base"/>
            <a:r>
              <a:rPr lang="en-US" b="1" dirty="0"/>
              <a:t>In what way did Lincoln clearly indicate that the responsibility for any future bloodshed would fall upon the South?</a:t>
            </a:r>
          </a:p>
          <a:p>
            <a:pPr fontAlgn="base"/>
            <a:r>
              <a:rPr lang="en-US" b="1" dirty="0"/>
              <a:t>Why were many abolitionists disappointed with the theme of Lincoln’s Inaugural?</a:t>
            </a:r>
          </a:p>
          <a:p>
            <a:pPr fontAlgn="base"/>
            <a:r>
              <a:rPr lang="en-US" b="1" dirty="0"/>
              <a:t>Create a timeline of events from the Constitutional period listing tensions and / or actions that had threatened to split the nation. Use information from that timeline to consider whether Lincoln was realistic when he twice said, “we cannot separate.”</a:t>
            </a:r>
          </a:p>
          <a:p>
            <a:pPr fontAlgn="base"/>
            <a:r>
              <a:rPr lang="en-US" b="1" dirty="0"/>
              <a:t>How did Lincoln explain his legal authority and constitutional obligation?</a:t>
            </a:r>
          </a:p>
          <a:p>
            <a:endParaRPr lang="en-US" dirty="0"/>
          </a:p>
        </p:txBody>
      </p:sp>
    </p:spTree>
    <p:extLst>
      <p:ext uri="{BB962C8B-B14F-4D97-AF65-F5344CB8AC3E}">
        <p14:creationId xmlns:p14="http://schemas.microsoft.com/office/powerpoint/2010/main" val="650852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Excerpt: Lincoln’s First Inaugural Address: Washington D.C. </a:t>
            </a:r>
            <a:r>
              <a:rPr lang="en-US" smtClean="0"/>
              <a:t>1861 </a:t>
            </a:r>
            <a:endParaRPr lang="en-US" dirty="0"/>
          </a:p>
        </p:txBody>
      </p:sp>
      <p:sp>
        <p:nvSpPr>
          <p:cNvPr id="3" name="Content Placeholder 2"/>
          <p:cNvSpPr>
            <a:spLocks noGrp="1"/>
          </p:cNvSpPr>
          <p:nvPr>
            <p:ph idx="1"/>
          </p:nvPr>
        </p:nvSpPr>
        <p:spPr/>
        <p:txBody>
          <a:bodyPr/>
          <a:lstStyle/>
          <a:p>
            <a:pPr fontAlgn="base"/>
            <a:r>
              <a:rPr lang="en-US" dirty="0"/>
              <a:t>In your hands, my dissatisfied fellow countrymen, and not in mine, is the momentous issue of civil war. The government will not assail you. You can have no conflict, without being yourselves the aggressors. You have no oath registered in Heaven to destroy the government, while I shall have the most solemn one to "preserve, protect and defend" it.</a:t>
            </a:r>
          </a:p>
          <a:p>
            <a:pPr fontAlgn="base"/>
            <a:r>
              <a:rPr lang="en-US" dirty="0"/>
              <a:t>I am loth to close. We are not enemies, but friends. We must not be enemies. Though passion may have strained, it must not break our bonds of affection. The mystic chords of memory, stretching from every battle-field, and patriot grave, to every living heart and hearthstone, all over this broad land, will yet swell the chorus of the Union, when again touched, as surely they will be, by the better angels of our nature.</a:t>
            </a:r>
          </a:p>
          <a:p>
            <a:endParaRPr lang="en-US" dirty="0"/>
          </a:p>
        </p:txBody>
      </p:sp>
    </p:spTree>
    <p:extLst>
      <p:ext uri="{BB962C8B-B14F-4D97-AF65-F5344CB8AC3E}">
        <p14:creationId xmlns:p14="http://schemas.microsoft.com/office/powerpoint/2010/main" val="296433963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4</TotalTime>
  <Words>311</Words>
  <Application>Microsoft Office PowerPoint</Application>
  <PresentationFormat>Widescreen</PresentationFormat>
  <Paragraphs>13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Century Gothic</vt:lpstr>
      <vt:lpstr>Wingdings 3</vt:lpstr>
      <vt:lpstr>Wisp</vt:lpstr>
      <vt:lpstr>Lincoln’s First Inaugural Address </vt:lpstr>
      <vt:lpstr>Background</vt:lpstr>
      <vt:lpstr>Questions:</vt:lpstr>
      <vt:lpstr>Text Excerpt: Lincoln’s First Inaugural Address: Washington D.C. 1861 </vt:lpstr>
    </vt:vector>
  </TitlesOfParts>
  <Company>Odyssey Charter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Lincoln’s First Inaugural Address </dc:title>
  <dc:creator>Rodney Ayala</dc:creator>
  <cp:lastModifiedBy>Rodney Ayala</cp:lastModifiedBy>
  <cp:revision>1</cp:revision>
  <dcterms:created xsi:type="dcterms:W3CDTF">2018-04-17T14:03:00Z</dcterms:created>
  <dcterms:modified xsi:type="dcterms:W3CDTF">2018-04-17T14:07:05Z</dcterms:modified>
</cp:coreProperties>
</file>