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96" y="1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E2CNZIlVIg&amp;ab_channel=MarblesTheBrainStore" TargetMode="External"/><Relationship Id="rId2" Type="http://schemas.openxmlformats.org/officeDocument/2006/relationships/hyperlink" Target="https://www.youtube.com/watch?v=bx6c_EefZAQ&amp;ab_channel=WBKid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D8FC3FE-124A-41C5-9939-26299F13D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Bell work 34.15: Copy these vocabulary words. Title this: </a:t>
            </a:r>
            <a:r>
              <a:rPr lang="en-US" b="1" u="sng" dirty="0"/>
              <a:t>Regions of the US .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1793C9-2C51-489E-B1F9-15A7934C72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Climate: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</a:t>
            </a:r>
            <a:r>
              <a:rPr lang="en-US" sz="1800" spc="15" dirty="0">
                <a:solidFill>
                  <a:srgbClr val="303336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course or condition of the weather at a place usually over a period of years as exhibited by temperature, wind velocity, and precipitation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Precipitation: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quantity of water falling in a specific area during a specific time.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Continental climate: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large changes in weather throughout the year (seasons)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Subtropical climate: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hot, humid summers with rain. Short, dry winters.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steppe climate: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dry continental climate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alpine climate: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colder climate above which trees may grow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Mediterranean climate</a:t>
            </a:r>
            <a:r>
              <a:rPr lang="en-US" sz="1800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dry summers, mild, wet winters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9886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78BE3-CF99-41DD-B178-81EEF216A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we are done early: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28474-084A-4D6C-9CE7-7B18F9066D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Waco sings the 50 states: </a:t>
            </a:r>
            <a:r>
              <a:rPr lang="en-US" dirty="0">
                <a:hlinkClick r:id="rId2"/>
              </a:rPr>
              <a:t>https://www.youtube.com/watch?v=bx6c_EefZAQ&amp;ab_channel=WBKids</a:t>
            </a:r>
            <a:endParaRPr lang="en-US" dirty="0"/>
          </a:p>
          <a:p>
            <a:endParaRPr lang="en-US" dirty="0"/>
          </a:p>
          <a:p>
            <a:r>
              <a:rPr lang="en-US" dirty="0"/>
              <a:t>Tour of the States (Song): </a:t>
            </a:r>
            <a:r>
              <a:rPr lang="en-US" dirty="0">
                <a:hlinkClick r:id="rId3"/>
              </a:rPr>
              <a:t>https://www.youtube.com/watch?v=_E2CNZIlVIg&amp;ab_channel=MarblesTheBrainStore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912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44D46A-95ED-4756-B283-A1564E94349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Regions of the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ACBB94-A048-47FD-8945-DBA5A0F602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Mr. Ayala mini lesson</a:t>
            </a:r>
          </a:p>
        </p:txBody>
      </p:sp>
    </p:spTree>
    <p:extLst>
      <p:ext uri="{BB962C8B-B14F-4D97-AF65-F5344CB8AC3E}">
        <p14:creationId xmlns:p14="http://schemas.microsoft.com/office/powerpoint/2010/main" val="2552955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D7678-3955-49D7-B427-B7C1BEA58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EDE626-A1A6-4301-A128-2A06EDA42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1) You will be able to describe the 5 major regions of the United States.</a:t>
            </a:r>
          </a:p>
        </p:txBody>
      </p:sp>
    </p:spTree>
    <p:extLst>
      <p:ext uri="{BB962C8B-B14F-4D97-AF65-F5344CB8AC3E}">
        <p14:creationId xmlns:p14="http://schemas.microsoft.com/office/powerpoint/2010/main" val="6202753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C74E7-56DE-46DE-88CB-074EED2B8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Major regions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7A0E0-8C69-43F4-BDD8-DAD359DC0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0" y="2015732"/>
            <a:ext cx="4792134" cy="3450613"/>
          </a:xfrm>
        </p:spPr>
        <p:txBody>
          <a:bodyPr/>
          <a:lstStyle/>
          <a:p>
            <a:r>
              <a:rPr lang="en-US" sz="2400" dirty="0"/>
              <a:t>I) Five major regions</a:t>
            </a:r>
          </a:p>
          <a:p>
            <a:pPr lvl="1"/>
            <a:r>
              <a:rPr lang="en-US" sz="2000" dirty="0"/>
              <a:t>A) Northeast</a:t>
            </a:r>
          </a:p>
          <a:p>
            <a:pPr lvl="1"/>
            <a:r>
              <a:rPr lang="en-US" sz="2000" dirty="0"/>
              <a:t>B) Southeast</a:t>
            </a:r>
          </a:p>
          <a:p>
            <a:pPr lvl="1"/>
            <a:r>
              <a:rPr lang="en-US" sz="2000" dirty="0"/>
              <a:t>C) Middle West (mid-west)</a:t>
            </a:r>
          </a:p>
          <a:p>
            <a:pPr lvl="1"/>
            <a:r>
              <a:rPr lang="en-US" sz="2000" dirty="0"/>
              <a:t>D) West</a:t>
            </a:r>
          </a:p>
          <a:p>
            <a:pPr lvl="1"/>
            <a:r>
              <a:rPr lang="en-US" sz="2000" dirty="0"/>
              <a:t>E) Southwest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7BA78A-18FE-406E-A9E5-F5B937F113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3491" y="1855615"/>
            <a:ext cx="7045709" cy="3830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409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50E3A-431B-4A2C-AAE6-FF201A4BA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Major regions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9FE2C-C182-443B-80FC-356B6ECDB1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055" y="1912956"/>
            <a:ext cx="10934385" cy="4421342"/>
          </a:xfrm>
        </p:spPr>
        <p:txBody>
          <a:bodyPr>
            <a:normAutofit/>
          </a:bodyPr>
          <a:lstStyle/>
          <a:p>
            <a:r>
              <a:rPr lang="en-US" dirty="0"/>
              <a:t>II</a:t>
            </a:r>
            <a:r>
              <a:rPr lang="en-US" sz="2600" dirty="0"/>
              <a:t>) The Northeast</a:t>
            </a:r>
          </a:p>
          <a:p>
            <a:pPr lvl="1"/>
            <a:r>
              <a:rPr lang="en-US" sz="2200" dirty="0"/>
              <a:t>A) States:</a:t>
            </a:r>
          </a:p>
          <a:p>
            <a:pPr lvl="2"/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Maine, Massachusetts, Rhode Island, Connecticut, New Hampshire, Vermont, New York, Pennsylvania, New Jersey, Delaware, Maryland </a:t>
            </a:r>
            <a:endParaRPr lang="en-US" sz="1900" dirty="0"/>
          </a:p>
          <a:p>
            <a:pPr lvl="1"/>
            <a:r>
              <a:rPr lang="en-US" sz="2200" dirty="0"/>
              <a:t>B) Climate</a:t>
            </a:r>
          </a:p>
          <a:p>
            <a:pPr lvl="2"/>
            <a:r>
              <a:rPr lang="en-US" sz="1900" dirty="0"/>
              <a:t>1)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Humid continental climate with cool summers in the northern most areas. Moderate precipitation (rainfall).</a:t>
            </a:r>
          </a:p>
          <a:p>
            <a:pPr lvl="1"/>
            <a:r>
              <a:rPr lang="en-US" sz="2200" dirty="0">
                <a:latin typeface="Calibri" panose="020F0502020204030204" pitchFamily="34" charset="0"/>
                <a:cs typeface="Times New Roman" panose="02020603050405020304" pitchFamily="18" charset="0"/>
              </a:rPr>
              <a:t>C) Major Geographic features</a:t>
            </a:r>
          </a:p>
          <a:p>
            <a:pPr lvl="2"/>
            <a:r>
              <a:rPr lang="en-US" sz="1900" dirty="0">
                <a:latin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Appalachian Mountains, Atlantic Ocean, Great Lakes, Canada to the North</a:t>
            </a:r>
            <a:endParaRPr lang="en-US" sz="1900" dirty="0">
              <a:latin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4D8A679-DD35-49D6-8582-47B5413B8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7870" y="95922"/>
            <a:ext cx="2905654" cy="2466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601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13237B-FC92-4A17-837A-8EF548180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Major regions in the US	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94FA7-616D-40D5-ACD7-7B1EB68B8B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412" y="1853754"/>
            <a:ext cx="11005649" cy="4364166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III) The Southeast</a:t>
            </a:r>
          </a:p>
          <a:p>
            <a:pPr lvl="1"/>
            <a:r>
              <a:rPr lang="en-US" sz="2400" dirty="0"/>
              <a:t>A) States: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West Virginia, Virginia, Kentucky, Tennessee, North Carolina, South Carolina, Georgia, Alabama, Mississippi, Arkansas, Louisiana, Florida</a:t>
            </a:r>
          </a:p>
          <a:p>
            <a:pPr lvl="1"/>
            <a:r>
              <a:rPr lang="en-US" sz="2400" dirty="0"/>
              <a:t>B) Climate</a:t>
            </a:r>
          </a:p>
          <a:p>
            <a:pPr lvl="2"/>
            <a:r>
              <a:rPr lang="en-US" sz="2000" dirty="0"/>
              <a:t>1)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humid subtropical climate, hot summers, hurricanes in the summer and fall along the Gulf and Atlantic Coasts, high precipitation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C) Major Geographic Features: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Appalachian Mountains, Atlantic Ocean, Gulf of Mexico, and Mississippi River</a:t>
            </a:r>
            <a:endParaRPr lang="en-US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F019A1-BC28-45F2-93F4-25CA4E8C0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4565" y="163322"/>
            <a:ext cx="2432456" cy="2331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07464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512580-7EF7-4AB3-9E1B-ED1285FBBB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Major regions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FD2AC4-7948-4E95-B7E2-4044E33ABC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223" y="1853754"/>
            <a:ext cx="9603275" cy="3898653"/>
          </a:xfrm>
        </p:spPr>
        <p:txBody>
          <a:bodyPr>
            <a:normAutofit/>
          </a:bodyPr>
          <a:lstStyle/>
          <a:p>
            <a:r>
              <a:rPr lang="en-US" sz="2400" dirty="0"/>
              <a:t>IV) Mid-west</a:t>
            </a:r>
          </a:p>
          <a:p>
            <a:pPr lvl="1"/>
            <a:r>
              <a:rPr lang="en-US" sz="2000" dirty="0"/>
              <a:t>A) States: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Ohio, Indiana, Michigan, Illinois, Missouri, Wisconsin, Minnesota, </a:t>
            </a:r>
          </a:p>
          <a:p>
            <a:pPr marL="457200" lvl="1" indent="0">
              <a:buNone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Iowa, Kansas, Nebraska, South Dakota, North Dakota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B) Climate: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Humid continental climate, snow is common, moderate precipitation, thunderstorms and tornadoes are common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C) Major Geographic features:</a:t>
            </a:r>
          </a:p>
          <a:p>
            <a:pPr lvl="2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Great Lakes, Great Plains, Mississippi River, Canada to the north</a:t>
            </a:r>
            <a:endParaRPr lang="en-US" sz="18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345D981-F536-4F9F-9DBC-35F6AF1836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06944" y="0"/>
            <a:ext cx="3085056" cy="2706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209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43892-32A5-41C6-99C6-F169D9043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Major regions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ACD07-7051-4487-9A97-3DA86A3B2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V) Southwest</a:t>
            </a:r>
          </a:p>
          <a:p>
            <a:pPr lvl="1"/>
            <a:r>
              <a:rPr lang="en-US" sz="2000" dirty="0"/>
              <a:t>A) States: 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Texas, Oklahoma, New Mexico, Arizona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B) Climate: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Semiarid (dry) steppe climate in the west and more humid in the east, desert or alpine in far west 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C) Major Geographic Features:</a:t>
            </a:r>
          </a:p>
          <a:p>
            <a:pPr lvl="2"/>
            <a:r>
              <a:rPr lang="en-US" sz="1800" dirty="0">
                <a:latin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Rocky Mountains, Colorado River, Gulf of Mexico, Mexico to the south</a:t>
            </a:r>
            <a:endParaRPr lang="en-US" sz="1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19C7B9-CC4F-4E76-AED0-E7F5AEB774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8778" y="146528"/>
            <a:ext cx="3692318" cy="209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1960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02AAB7-43A7-497A-B42C-CFF64BFC91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5 Major regions in the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8200F-AECE-424F-A00F-FFD7994723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10019985" cy="443494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VI) West</a:t>
            </a:r>
          </a:p>
          <a:p>
            <a:pPr lvl="1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States: Colorado, Wyoming, Montana, Idaho, Washington, Oregon, Utah, Nevada, California, Alaska, Hawaii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B) Climate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Range from semiarid and alpine along the mountains. Coastline is Mediterranean climate in California. Desert in Nevada and Southern California. Mixed precipitation levels. </a:t>
            </a:r>
          </a:p>
          <a:p>
            <a:pPr lvl="1"/>
            <a:r>
              <a:rPr lang="en-US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C) Major Geographic features</a:t>
            </a:r>
          </a:p>
          <a:p>
            <a:pPr lvl="2"/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1) Rocky Mountains, Sierra Nevada, Mohave desert, Pacific Ocean, Canada to the north, Mexico to the south. </a:t>
            </a:r>
            <a:endParaRPr lang="en-US" sz="20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A315873-9B45-4FDB-99FA-5BFC168C5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69016" y="135603"/>
            <a:ext cx="1971675" cy="20097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365DE8C-C409-4075-A1F6-9629642757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9779" y="135603"/>
            <a:ext cx="1066800" cy="10953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56D9144-6FCB-4318-A31F-60A280C557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9779" y="1448941"/>
            <a:ext cx="962025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048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90</TotalTime>
  <Words>656</Words>
  <Application>Microsoft Office PowerPoint</Application>
  <PresentationFormat>Widescreen</PresentationFormat>
  <Paragraphs>60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Gill Sans MT</vt:lpstr>
      <vt:lpstr>Helvetica</vt:lpstr>
      <vt:lpstr>Gallery</vt:lpstr>
      <vt:lpstr>Bell work 34.15: Copy these vocabulary words. Title this: Regions of the US .</vt:lpstr>
      <vt:lpstr>Regions of the US</vt:lpstr>
      <vt:lpstr>Objectives </vt:lpstr>
      <vt:lpstr>The 5 Major regions in the US</vt:lpstr>
      <vt:lpstr>The 5 Major regions in the US</vt:lpstr>
      <vt:lpstr>The 5 Major regions in the US  </vt:lpstr>
      <vt:lpstr>The 5 Major regions in the US</vt:lpstr>
      <vt:lpstr>The 5 Major regions in the US</vt:lpstr>
      <vt:lpstr>The 5 Major regions in the US</vt:lpstr>
      <vt:lpstr>Since we are done early: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Regions of the US</dc:title>
  <dc:creator>Rodney Ayala</dc:creator>
  <cp:lastModifiedBy>Rodney Ayala</cp:lastModifiedBy>
  <cp:revision>10</cp:revision>
  <dcterms:created xsi:type="dcterms:W3CDTF">2019-08-15T13:45:41Z</dcterms:created>
  <dcterms:modified xsi:type="dcterms:W3CDTF">2021-04-19T10:18:52Z</dcterms:modified>
</cp:coreProperties>
</file>